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9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거부되었습니다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다른 수단을 선택해주세요</a:t>
            </a:r>
            <a:r>
              <a:rPr lang="en-US" altLang="ko-KR" sz="3200" dirty="0">
                <a:solidFill>
                  <a:schemeClr val="bg1"/>
                </a:solidFill>
              </a:rPr>
              <a:t>.”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네트워크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8812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CFBD477-DBF0-42D9-BEC1-2CF331DA512F}"/>
              </a:ext>
            </a:extLst>
          </p:cNvPr>
          <p:cNvCxnSpPr>
            <a:stCxn id="161" idx="1"/>
            <a:endCxn id="162" idx="3"/>
          </p:cNvCxnSpPr>
          <p:nvPr/>
        </p:nvCxnSpPr>
        <p:spPr>
          <a:xfrm rot="10800000">
            <a:off x="6288943" y="7466813"/>
            <a:ext cx="524183" cy="597467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UI-G-0001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8345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Sign-in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.’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동일한 창 안에서 아이디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비밀번호를 적을 수 있는 화면 출력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만약 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UI-H-0000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History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6793848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01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02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클릭 시 키워드 관련 상품목록으로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03 </a:t>
            </a:r>
            <a:r>
              <a:rPr lang="ko-KR" altLang="en-US" b="1" dirty="0" err="1">
                <a:solidFill>
                  <a:prstClr val="white"/>
                </a:solidFill>
                <a:latin typeface="+mn-ea"/>
              </a:rPr>
              <a:t>개발물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 상세페이지에서 구매하기 클릭 시 구매화면으로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171388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603188"/>
              </p:ext>
            </p:extLst>
          </p:nvPr>
        </p:nvGraphicFramePr>
        <p:xfrm>
          <a:off x="3575657" y="3125490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48" y="5155633"/>
            <a:ext cx="10673873" cy="8480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7966707" y="6745042"/>
            <a:ext cx="685634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8627401" y="7828913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8634412" y="805751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3063657" y="106902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626995" y="10836910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9758362" y="8164211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8666300" y="6855191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469126" y="7943213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059250" y="6634614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9786307" y="7707047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052694" y="7951052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2153435" y="10606077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9479663" y="13334542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178163" y="12975748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9925049" y="12524928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 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02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03 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04 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6" y="11995130"/>
            <a:ext cx="571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UI-M-0000, UI-H-0000, UI-G-0001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맞추듯 하나의 완성된 소프트웨어를 만들기 위해 누구나 돈을 지불하면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5303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맞지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1703</Words>
  <Application>Microsoft Office PowerPoint</Application>
  <PresentationFormat>사용자 지정</PresentationFormat>
  <Paragraphs>569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Malgun Gothic</vt:lpstr>
      <vt:lpstr>Malgun Gothic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56</cp:revision>
  <dcterms:created xsi:type="dcterms:W3CDTF">2025-07-10T04:24:41Z</dcterms:created>
  <dcterms:modified xsi:type="dcterms:W3CDTF">2025-07-15T01:11:46Z</dcterms:modified>
</cp:coreProperties>
</file>